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928" autoAdjust="0"/>
  </p:normalViewPr>
  <p:slideViewPr>
    <p:cSldViewPr>
      <p:cViewPr varScale="1">
        <p:scale>
          <a:sx n="87" d="100"/>
          <a:sy n="87" d="100"/>
        </p:scale>
        <p:origin x="-1062" y="9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C561E-4F0A-4A8A-A615-9EA6362C47D8}" type="datetimeFigureOut">
              <a:rPr lang="en-AU" smtClean="0"/>
              <a:t>22/07/2010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05A4-B526-44DC-B685-6B675A1C4B0D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C561E-4F0A-4A8A-A615-9EA6362C47D8}" type="datetimeFigureOut">
              <a:rPr lang="en-AU" smtClean="0"/>
              <a:t>22/07/2010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05A4-B526-44DC-B685-6B675A1C4B0D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C561E-4F0A-4A8A-A615-9EA6362C47D8}" type="datetimeFigureOut">
              <a:rPr lang="en-AU" smtClean="0"/>
              <a:t>22/07/2010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05A4-B526-44DC-B685-6B675A1C4B0D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C561E-4F0A-4A8A-A615-9EA6362C47D8}" type="datetimeFigureOut">
              <a:rPr lang="en-AU" smtClean="0"/>
              <a:t>22/07/2010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05A4-B526-44DC-B685-6B675A1C4B0D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C561E-4F0A-4A8A-A615-9EA6362C47D8}" type="datetimeFigureOut">
              <a:rPr lang="en-AU" smtClean="0"/>
              <a:t>22/07/2010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05A4-B526-44DC-B685-6B675A1C4B0D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C561E-4F0A-4A8A-A615-9EA6362C47D8}" type="datetimeFigureOut">
              <a:rPr lang="en-AU" smtClean="0"/>
              <a:t>22/07/2010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05A4-B526-44DC-B685-6B675A1C4B0D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C561E-4F0A-4A8A-A615-9EA6362C47D8}" type="datetimeFigureOut">
              <a:rPr lang="en-AU" smtClean="0"/>
              <a:t>22/07/2010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05A4-B526-44DC-B685-6B675A1C4B0D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C561E-4F0A-4A8A-A615-9EA6362C47D8}" type="datetimeFigureOut">
              <a:rPr lang="en-AU" smtClean="0"/>
              <a:t>22/07/2010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05A4-B526-44DC-B685-6B675A1C4B0D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C561E-4F0A-4A8A-A615-9EA6362C47D8}" type="datetimeFigureOut">
              <a:rPr lang="en-AU" smtClean="0"/>
              <a:t>22/07/2010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05A4-B526-44DC-B685-6B675A1C4B0D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C561E-4F0A-4A8A-A615-9EA6362C47D8}" type="datetimeFigureOut">
              <a:rPr lang="en-AU" smtClean="0"/>
              <a:t>22/07/2010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05A4-B526-44DC-B685-6B675A1C4B0D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C561E-4F0A-4A8A-A615-9EA6362C47D8}" type="datetimeFigureOut">
              <a:rPr lang="en-AU" smtClean="0"/>
              <a:t>22/07/2010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05A4-B526-44DC-B685-6B675A1C4B0D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1C561E-4F0A-4A8A-A615-9EA6362C47D8}" type="datetimeFigureOut">
              <a:rPr lang="en-AU" smtClean="0"/>
              <a:t>22/07/2010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D005A4-B526-44DC-B685-6B675A1C4B0D}" type="slidenum">
              <a:rPr lang="en-AU" smtClean="0"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620688"/>
            <a:ext cx="5832648" cy="587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-2691680"/>
            <a:ext cx="8280920" cy="159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516725" cy="3092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On-screen Show (4:3)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Slide 1</vt:lpstr>
      <vt:lpstr>Slide 2</vt:lpstr>
      <vt:lpstr>Slide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Education</dc:creator>
  <cp:lastModifiedBy>Education</cp:lastModifiedBy>
  <cp:revision>1</cp:revision>
  <dcterms:created xsi:type="dcterms:W3CDTF">2010-07-22T04:28:13Z</dcterms:created>
  <dcterms:modified xsi:type="dcterms:W3CDTF">2010-07-22T04:37:31Z</dcterms:modified>
</cp:coreProperties>
</file>